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70" r:id="rId2"/>
    <p:sldId id="258" r:id="rId3"/>
    <p:sldId id="259" r:id="rId4"/>
    <p:sldId id="260" r:id="rId5"/>
    <p:sldId id="268" r:id="rId6"/>
    <p:sldId id="261" r:id="rId7"/>
    <p:sldId id="269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24" autoAdjust="0"/>
  </p:normalViewPr>
  <p:slideViewPr>
    <p:cSldViewPr>
      <p:cViewPr varScale="1">
        <p:scale>
          <a:sx n="68" d="100"/>
          <a:sy n="68" d="100"/>
        </p:scale>
        <p:origin x="142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8BE15-329F-491C-8B6A-E1183976FFE4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EC898-A26F-4668-93FB-93200AEBFD7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646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3FAC0-F7CC-4CB0-80A6-251E2DECFF50}" type="datetimeFigureOut">
              <a:rPr lang="en-US" smtClean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F549F-D6C1-4166-9570-71C334CB8E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Subject Name :  </a:t>
            </a:r>
            <a:r>
              <a:rPr lang="en-US" sz="2700" b="1" dirty="0">
                <a:latin typeface="Palatino Linotype" pitchFamily="18" charset="0"/>
              </a:rPr>
              <a:t>Programming  in C</a:t>
            </a:r>
            <a:br>
              <a:rPr lang="en-US" sz="2700" b="1" dirty="0">
                <a:latin typeface="Palatino Linotype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  <a:t>Presentation  Title: </a:t>
            </a:r>
            <a:r>
              <a:rPr lang="en-US" sz="2400" b="1" dirty="0">
                <a:latin typeface="Palatino Linotype" pitchFamily="18" charset="0"/>
              </a:rPr>
              <a:t>Data types in C </a:t>
            </a:r>
            <a:br>
              <a:rPr lang="en-US" sz="2400" b="1" dirty="0">
                <a:solidFill>
                  <a:schemeClr val="accent2"/>
                </a:solidFill>
                <a:latin typeface="Palatino Linotype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1.</a:t>
            </a:r>
            <a:r>
              <a:rPr lang="en-US" sz="2000" b="1" dirty="0">
                <a:solidFill>
                  <a:schemeClr val="bg1"/>
                </a:solidFill>
                <a:latin typeface="Palatino Linotype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M.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Sanjai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	     210619104043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2. A.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Santhosh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210619104044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3. S. </a:t>
            </a:r>
            <a:r>
              <a:rPr lang="en-US" sz="2000" b="1" dirty="0" err="1">
                <a:solidFill>
                  <a:schemeClr val="tx1"/>
                </a:solidFill>
                <a:latin typeface="Palatino Linotype" pitchFamily="18" charset="0"/>
              </a:rPr>
              <a:t>Santhosh</a:t>
            </a:r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                                      210619104045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4. N. Saran                                                          210619104046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             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itchFamily="18" charset="0"/>
              </a:rPr>
              <a:t>	</a:t>
            </a:r>
          </a:p>
          <a:p>
            <a:endParaRPr lang="en-US" sz="2000" b="1" dirty="0">
              <a:solidFill>
                <a:schemeClr val="tx1"/>
              </a:solidFill>
              <a:latin typeface="Palatino Linotype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5ACCF2-8CAE-4B9E-99FA-55335EEA4352}"/>
              </a:ext>
            </a:extLst>
          </p:cNvPr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993296E-B523-47A8-BEDB-E5FFD519EB02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70" y="381000"/>
            <a:ext cx="1119930" cy="90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93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714356"/>
            <a:ext cx="7786742" cy="5072098"/>
          </a:xfrm>
        </p:spPr>
        <p:txBody>
          <a:bodyPr>
            <a:normAutofit fontScale="92500"/>
          </a:bodyPr>
          <a:lstStyle/>
          <a:p>
            <a:r>
              <a:rPr lang="en-IN" dirty="0"/>
              <a:t>While the smaller data types take less memory , the larger types incur a performance penalty. Although the data type we use for our variables does not have big impact on the speed or memory usage.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To specify the return type of function</a:t>
            </a:r>
          </a:p>
          <a:p>
            <a:endParaRPr lang="en-IN" dirty="0"/>
          </a:p>
          <a:p>
            <a:r>
              <a:rPr lang="en-IN" dirty="0"/>
              <a:t>To specify the parameters of the function.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To create generic pointers . We will read about generic pointers in the chapter on pointers 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800120"/>
          </a:xfrm>
        </p:spPr>
        <p:txBody>
          <a:bodyPr>
            <a:normAutofit/>
          </a:bodyPr>
          <a:lstStyle/>
          <a:p>
            <a:r>
              <a:rPr lang="en-IN" dirty="0">
                <a:latin typeface="+mn-lt"/>
              </a:rPr>
              <a:t>How are float and double stored 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58138" cy="4572000"/>
          </a:xfrm>
        </p:spPr>
        <p:txBody>
          <a:bodyPr>
            <a:normAutofit fontScale="92500"/>
          </a:bodyPr>
          <a:lstStyle/>
          <a:p>
            <a:r>
              <a:rPr lang="en-IN" dirty="0"/>
              <a:t>In computer memory , float and double values are stored in mantissa and exponent forms where the exponent represents power of 2 (not 10). </a:t>
            </a:r>
          </a:p>
          <a:p>
            <a:endParaRPr lang="en-IN" dirty="0"/>
          </a:p>
          <a:p>
            <a:r>
              <a:rPr lang="en-IN" dirty="0"/>
              <a:t>The number of bytes used to represent a floating point number generally depends on the precisions of the value. </a:t>
            </a:r>
          </a:p>
          <a:p>
            <a:endParaRPr lang="en-IN" dirty="0"/>
          </a:p>
          <a:p>
            <a:r>
              <a:rPr lang="en-IN" dirty="0"/>
              <a:t>While float is used to declare single-precision value  double is used to represent double precision value.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28670"/>
            <a:ext cx="8115328" cy="5167330"/>
          </a:xfrm>
        </p:spPr>
        <p:txBody>
          <a:bodyPr/>
          <a:lstStyle/>
          <a:p>
            <a:r>
              <a:rPr lang="en-IN" dirty="0"/>
              <a:t>Floating-point numbers use the IEEE(Institute of Electrical and Electronics Engineers) format to represent mantissa and exponents .</a:t>
            </a:r>
          </a:p>
          <a:p>
            <a:endParaRPr lang="en-IN" dirty="0"/>
          </a:p>
          <a:p>
            <a:r>
              <a:rPr lang="en-IN" dirty="0"/>
              <a:t>According to the IEEE format , a floating point value in its binary form is known as </a:t>
            </a:r>
            <a:r>
              <a:rPr lang="en-IN" b="1" i="1" dirty="0"/>
              <a:t>normalized form.</a:t>
            </a:r>
          </a:p>
          <a:p>
            <a:pPr>
              <a:buNone/>
            </a:pPr>
            <a:endParaRPr lang="en-IN" b="1" i="1" dirty="0"/>
          </a:p>
          <a:p>
            <a:r>
              <a:rPr lang="en-IN" dirty="0"/>
              <a:t>In the normalised form , the exponent is adjusted in such a way that a binary point in the mantissa always lies to the right of the most significant non zero digit.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sz="8800" dirty="0"/>
              <a:t>Thank You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+mn-lt"/>
              </a:rPr>
              <a:t>WHAT  IS  C ?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00100" y="1500174"/>
            <a:ext cx="7286676" cy="5000628"/>
          </a:xfrm>
        </p:spPr>
        <p:txBody>
          <a:bodyPr>
            <a:normAutofit/>
          </a:bodyPr>
          <a:lstStyle/>
          <a:p>
            <a:r>
              <a:rPr lang="en-IN" sz="2200" dirty="0"/>
              <a:t>C  is the general propose computer programming language developed in 1972 by Dennis Ritchie at the Bell Telephone Technologies . It was C because many of its features were derived from an earlier language called ‘B”.</a:t>
            </a:r>
          </a:p>
          <a:p>
            <a:endParaRPr lang="en-IN" sz="2200" dirty="0"/>
          </a:p>
          <a:p>
            <a:r>
              <a:rPr lang="en-IN" sz="2200" dirty="0"/>
              <a:t>Like many other language , C is derived from ALGOL(the first language to use a block structure).Although ALGOL was not accepted widely in US but it was widely  used in Europe.</a:t>
            </a:r>
          </a:p>
          <a:p>
            <a:pPr>
              <a:buNone/>
            </a:pPr>
            <a:endParaRPr lang="en-IN" sz="2200" dirty="0"/>
          </a:p>
          <a:p>
            <a:r>
              <a:rPr lang="en-IN" sz="2200" dirty="0"/>
              <a:t>C is being used on several different software platforms . C language has been so widely accepted by profesionals that compilers ,libraries and interpreters.  </a:t>
            </a:r>
          </a:p>
          <a:p>
            <a:endParaRPr lang="en-IN" sz="2200" dirty="0"/>
          </a:p>
          <a:p>
            <a:pPr>
              <a:buNone/>
            </a:pPr>
            <a:endParaRPr lang="en-US" sz="22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+mn-lt"/>
              </a:rPr>
              <a:t>BASIC DATA TYPES IN C :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58138" cy="45720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C language provides a few basic data types .Data types specify how we enter the data into our programs and what type of data we enter </a:t>
            </a:r>
          </a:p>
          <a:p>
            <a:endParaRPr lang="en-IN" dirty="0"/>
          </a:p>
          <a:p>
            <a:r>
              <a:rPr lang="en-IN" dirty="0"/>
              <a:t>C language has some pre-defined set of data  types</a:t>
            </a:r>
          </a:p>
          <a:p>
            <a:pPr>
              <a:buNone/>
            </a:pPr>
            <a:r>
              <a:rPr lang="en-IN" dirty="0"/>
              <a:t>to handle various kind of data that we can use in  our program. These  data types have different storage capacities</a:t>
            </a:r>
          </a:p>
          <a:p>
            <a:pPr>
              <a:buNone/>
            </a:pPr>
            <a:r>
              <a:rPr lang="en-IN" dirty="0"/>
              <a:t> </a:t>
            </a: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latin typeface="+mn-lt"/>
              </a:rPr>
              <a:t>TYPES OF DATA TYPES :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7758138" cy="4572000"/>
          </a:xfrm>
        </p:spPr>
        <p:txBody>
          <a:bodyPr>
            <a:normAutofit lnSpcReduction="10000"/>
          </a:bodyPr>
          <a:lstStyle/>
          <a:p>
            <a:r>
              <a:rPr lang="en-IN" dirty="0"/>
              <a:t>PRIMARY DATA TYPES  :</a:t>
            </a:r>
          </a:p>
          <a:p>
            <a:pPr>
              <a:buNone/>
            </a:pPr>
            <a:r>
              <a:rPr lang="en-IN" dirty="0"/>
              <a:t>         These are fundamental data types in C , namely integer(int),floating point(float),character(char), void.</a:t>
            </a:r>
          </a:p>
          <a:p>
            <a:pPr>
              <a:buNone/>
            </a:pPr>
            <a:endParaRPr lang="en-IN" dirty="0"/>
          </a:p>
          <a:p>
            <a:pPr>
              <a:buFont typeface="Arial" pitchFamily="34" charset="0"/>
              <a:buChar char="•"/>
            </a:pPr>
            <a:r>
              <a:rPr lang="en-IN" dirty="0"/>
              <a:t>DERIVED DATA TYPES:</a:t>
            </a:r>
          </a:p>
          <a:p>
            <a:pPr>
              <a:buNone/>
            </a:pPr>
            <a:r>
              <a:rPr lang="en-IN" dirty="0"/>
              <a:t>           Derived data types are nothing but primary data types but little twisted or grouped together like </a:t>
            </a:r>
            <a:r>
              <a:rPr lang="en-IN" b="1" dirty="0"/>
              <a:t>array , structure, union, and pointer.</a:t>
            </a:r>
          </a:p>
          <a:p>
            <a:pPr>
              <a:buNone/>
            </a:pPr>
            <a:r>
              <a:rPr lang="en-IN" dirty="0"/>
              <a:t>      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/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dtype im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14290"/>
            <a:ext cx="8001056" cy="621510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 fontScale="90000"/>
          </a:bodyPr>
          <a:lstStyle/>
          <a:p>
            <a:r>
              <a:rPr lang="en-IN" dirty="0">
                <a:latin typeface="Palatino Linotype" pitchFamily="18" charset="0"/>
              </a:rPr>
              <a:t>TABLE :</a:t>
            </a:r>
            <a:endParaRPr lang="en-US" dirty="0">
              <a:latin typeface="Palatino Linotype" pitchFamily="18" charset="0"/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1000100" y="1071547"/>
          <a:ext cx="7286675" cy="50504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457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73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733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73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6570"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 </a:t>
                      </a:r>
                    </a:p>
                    <a:p>
                      <a:r>
                        <a:rPr lang="en-IN" baseline="0" dirty="0">
                          <a:latin typeface="+mn-lt"/>
                        </a:rPr>
                        <a:t> </a:t>
                      </a:r>
                      <a:r>
                        <a:rPr lang="en-IN" dirty="0">
                          <a:latin typeface="+mn-lt"/>
                        </a:rPr>
                        <a:t>Data types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Keyword used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Size</a:t>
                      </a:r>
                      <a:r>
                        <a:rPr lang="en-IN" baseline="0" dirty="0">
                          <a:latin typeface="+mn-lt"/>
                        </a:rPr>
                        <a:t> in bytes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Range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Use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570"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Character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Char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 1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-128 to 127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To store characters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2243"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Integer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int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2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-32768 to</a:t>
                      </a:r>
                    </a:p>
                    <a:p>
                      <a:r>
                        <a:rPr lang="en-IN" dirty="0">
                          <a:latin typeface="+mn-lt"/>
                        </a:rPr>
                        <a:t>32767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To store integer number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7916"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Floating point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float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4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3.4E-38 to 3.4E+38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To store floating point numbers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07916"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Double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double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8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1.7E-308 to 1.7E+308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+mn-lt"/>
                        </a:rPr>
                        <a:t>To store big floating point numbers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6570"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Valueless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void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0 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valueless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>
                        <a:latin typeface="+mn-lt"/>
                      </a:endParaRPr>
                    </a:p>
                    <a:p>
                      <a:r>
                        <a:rPr lang="en-IN" dirty="0">
                          <a:latin typeface="+mn-lt"/>
                        </a:rPr>
                        <a:t>         -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285728"/>
            <a:ext cx="8286808" cy="6143667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24" y="1000108"/>
            <a:ext cx="7043758" cy="4857784"/>
          </a:xfrm>
        </p:spPr>
        <p:txBody>
          <a:bodyPr>
            <a:normAutofit/>
          </a:bodyPr>
          <a:lstStyle/>
          <a:p>
            <a:r>
              <a:rPr lang="en-IN" dirty="0"/>
              <a:t>In addition ,C also supports four modifiers –two sign specifiers (signed and unsigned) and two size specifiers(short and long)</a:t>
            </a:r>
          </a:p>
          <a:p>
            <a:pPr>
              <a:buNone/>
            </a:pPr>
            <a:endParaRPr lang="en-IN" dirty="0"/>
          </a:p>
          <a:p>
            <a:r>
              <a:rPr lang="en-IN" dirty="0"/>
              <a:t> we have unsigned char and signed char . Do we have negative characters ? No , then why do we have such data types ? The answer is that we use signed and unsigned char to ensure portability of programs that store non character data as char.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071538" y="428604"/>
          <a:ext cx="7143801" cy="58978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3812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81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Data Type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Size in bytes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Range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Char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-128 to 127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Unsigned char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0</a:t>
                      </a:r>
                      <a:r>
                        <a:rPr lang="en-IN" sz="1600" b="1" baseline="0" dirty="0">
                          <a:latin typeface="+mn-lt"/>
                        </a:rPr>
                        <a:t> to 255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Signed char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1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-128 to 127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-32768 to 32767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Unsigned</a:t>
                      </a:r>
                      <a:r>
                        <a:rPr lang="en-IN" sz="1600" b="1" baseline="0" dirty="0">
                          <a:latin typeface="+mn-lt"/>
                        </a:rPr>
                        <a:t>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0 to 65535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Signed</a:t>
                      </a:r>
                      <a:r>
                        <a:rPr lang="en-IN" sz="1600" b="1" baseline="0" dirty="0">
                          <a:latin typeface="+mn-lt"/>
                        </a:rPr>
                        <a:t>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-32768</a:t>
                      </a:r>
                      <a:r>
                        <a:rPr lang="en-IN" sz="1600" b="1" baseline="0" dirty="0">
                          <a:latin typeface="+mn-lt"/>
                        </a:rPr>
                        <a:t> to 32767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Short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-32768 to 32767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Unsigned</a:t>
                      </a:r>
                      <a:r>
                        <a:rPr lang="en-IN" sz="1600" b="1" baseline="0" dirty="0">
                          <a:latin typeface="+mn-lt"/>
                        </a:rPr>
                        <a:t> short 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0 to 65535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Signed short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-32768</a:t>
                      </a:r>
                      <a:r>
                        <a:rPr lang="en-IN" sz="1600" b="1" baseline="0" dirty="0">
                          <a:latin typeface="+mn-lt"/>
                        </a:rPr>
                        <a:t> to 32767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Long</a:t>
                      </a:r>
                      <a:r>
                        <a:rPr lang="en-IN" sz="1600" b="1" baseline="0" dirty="0">
                          <a:latin typeface="+mn-lt"/>
                        </a:rPr>
                        <a:t>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-2147483648 to 214748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Unsigned long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0 to 4294967295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Signed long int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-2147483648</a:t>
                      </a:r>
                      <a:r>
                        <a:rPr lang="en-IN" sz="1600" b="1" baseline="0" dirty="0">
                          <a:latin typeface="+mn-lt"/>
                        </a:rPr>
                        <a:t> to 214748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float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4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3.4E-38</a:t>
                      </a:r>
                      <a:r>
                        <a:rPr lang="en-IN" sz="1600" b="1" baseline="0" dirty="0">
                          <a:latin typeface="+mn-lt"/>
                        </a:rPr>
                        <a:t> to 3.4E+38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double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1.7E-308 to 1.7E+308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long</a:t>
                      </a:r>
                      <a:r>
                        <a:rPr lang="en-IN" sz="1600" b="1" baseline="0" dirty="0">
                          <a:latin typeface="+mn-lt"/>
                        </a:rPr>
                        <a:t> double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              10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600" b="1" dirty="0">
                          <a:latin typeface="+mn-lt"/>
                        </a:rPr>
                        <a:t>3.4E-4932</a:t>
                      </a:r>
                      <a:r>
                        <a:rPr lang="en-IN" sz="1600" b="1" baseline="0" dirty="0">
                          <a:latin typeface="+mn-lt"/>
                        </a:rPr>
                        <a:t> to 1.1E+4932</a:t>
                      </a:r>
                      <a:endParaRPr lang="en-US" sz="1600" b="1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808</Words>
  <Application>Microsoft Office PowerPoint</Application>
  <PresentationFormat>On-screen Show (4:3)</PresentationFormat>
  <Paragraphs>156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  Subject Name :  Programming  in C  Presentation  Title: Data types in C  </vt:lpstr>
      <vt:lpstr>WHAT  IS  C ?</vt:lpstr>
      <vt:lpstr>BASIC DATA TYPES IN C :</vt:lpstr>
      <vt:lpstr>TYPES OF DATA TYPES :</vt:lpstr>
      <vt:lpstr>PowerPoint Presentation</vt:lpstr>
      <vt:lpstr>TABLE :</vt:lpstr>
      <vt:lpstr>PowerPoint Presentation</vt:lpstr>
      <vt:lpstr>PowerPoint Presentation</vt:lpstr>
      <vt:lpstr>PowerPoint Presentation</vt:lpstr>
      <vt:lpstr>PowerPoint Presentation</vt:lpstr>
      <vt:lpstr>How are float and double stored ?</vt:lpstr>
      <vt:lpstr>PowerPoint Presentation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JEPPIAAR INSTITUTE OF TECHNOLOGY</dc:title>
  <dc:creator>A SANTHOSH</dc:creator>
  <cp:lastModifiedBy>Dell</cp:lastModifiedBy>
  <cp:revision>32</cp:revision>
  <dcterms:created xsi:type="dcterms:W3CDTF">2020-02-27T09:47:12Z</dcterms:created>
  <dcterms:modified xsi:type="dcterms:W3CDTF">2021-03-12T18:05:07Z</dcterms:modified>
</cp:coreProperties>
</file>